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0" r:id="rId2"/>
    <p:sldId id="256" r:id="rId3"/>
    <p:sldId id="297" r:id="rId4"/>
    <p:sldId id="296" r:id="rId5"/>
    <p:sldId id="258" r:id="rId6"/>
    <p:sldId id="261" r:id="rId7"/>
    <p:sldId id="270" r:id="rId8"/>
    <p:sldId id="262" r:id="rId9"/>
    <p:sldId id="264" r:id="rId10"/>
    <p:sldId id="265" r:id="rId11"/>
    <p:sldId id="268" r:id="rId12"/>
    <p:sldId id="271" r:id="rId13"/>
    <p:sldId id="287" r:id="rId14"/>
    <p:sldId id="285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tiff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2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2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2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6lrKqKfeaBc" TargetMode="External"/><Relationship Id="rId3" Type="http://schemas.openxmlformats.org/officeDocument/2006/relationships/image" Target="../media/image3.tiff"/><Relationship Id="rId7" Type="http://schemas.openxmlformats.org/officeDocument/2006/relationships/hyperlink" Target="https://youtu.be/hkMrXhG0ot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gvHDnYGD4JF6nqd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gvHDnYGD4JF6nqd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9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tiff"/><Relationship Id="rId7" Type="http://schemas.openxmlformats.org/officeDocument/2006/relationships/image" Target="../media/image12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3.tiff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Lee et al., 2021,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Nature Medicine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483E1-E63D-0C4E-B76A-31EE6DD80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60" y="2895167"/>
            <a:ext cx="5912840" cy="2086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6585E-7F7B-3F42-B528-B50C5F50B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686" y="3919772"/>
            <a:ext cx="5268716" cy="16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132080-D597-6C4D-B3DD-D90AB38D9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77" y="3429000"/>
            <a:ext cx="5132218" cy="402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0276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https://github.com/wanirepo/Stats_2022Spring</a:t>
            </a:r>
            <a:endParaRPr lang="en-US" altLang="ko-KR" sz="1600" dirty="0">
              <a:latin typeface="Seravek" panose="020B0503040000020004" pitchFamily="34" charset="0"/>
            </a:endParaRP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1F1A43-CE04-814E-B3F4-A559373C6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761037"/>
            <a:ext cx="58759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2F92BB-DB70-F243-BECE-87319B6A36D9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https://github.com/wanirepo/Stats_2022Spring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DC727-ECAF-D446-95CD-0760554407B4}"/>
              </a:ext>
            </a:extLst>
          </p:cNvPr>
          <p:cNvSpPr txBox="1"/>
          <p:nvPr/>
        </p:nvSpPr>
        <p:spPr>
          <a:xfrm>
            <a:off x="5529996" y="1836726"/>
            <a:ext cx="6096000" cy="33759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</a:t>
            </a:r>
            <a:r>
              <a:rPr kumimoji="1" lang="en-US" altLang="ko-Kore-KR" i="1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attendance</a:t>
            </a: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I will give you pop-</a:t>
            </a:r>
            <a:r>
              <a:rPr kumimoji="1" lang="en-US" altLang="ko-Kore-KR" dirty="0" err="1">
                <a:latin typeface="Seravek Light" panose="020B0503040000020004" pitchFamily="34" charset="0"/>
                <a:ea typeface="Apple SD Gothic Neo" panose="02000300000000000000" pitchFamily="2" charset="-127"/>
              </a:rPr>
              <a:t>quizes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during the livestreaming class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using google 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pop-quiz item, you will need to report your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and the google forms will record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time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you answered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Later, I will count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 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item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a specific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period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AE9EB-F34D-6348-A4BA-89210940E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1" y="2320376"/>
            <a:ext cx="4135622" cy="19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61F29-1A1F-EE41-96BC-3C65CC363AA5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https://github.com/wanirepo/Stats_2022Spring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19622-BC05-1F4D-B9F3-A27E6BDF7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497" y="904053"/>
            <a:ext cx="8205006" cy="50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927170" cy="359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(2/28): </a:t>
            </a:r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https://forms.gle/GgvHDnYGD4JF6nqd6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first lecture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</a:t>
            </a:r>
            <a:r>
              <a:rPr lang="en" altLang="ko-Kore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[V01] Statistics and Data: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https://youtu.be/hkMrXhG0ot0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will send the email 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message to ask you to sign up for slack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2/28 Monday 1:30 PM (Link: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https://youtu.be/6lrKqKfeaBc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16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https://forms.gle/GgvHDnYGD4JF6nqd6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96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our first livestream class (2/28):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CF696-049E-B14F-989E-1A4677F5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15" y="592744"/>
            <a:ext cx="5025853" cy="86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08775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also I’m writing a textbook in Korean.. Maybe coming soon.. I will share some of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Slack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36" y="5705778"/>
            <a:ext cx="2445604" cy="8131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A28D3-0FDF-7A4F-955B-3F89D42D2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68" b="27283"/>
          <a:stretch/>
        </p:blipFill>
        <p:spPr>
          <a:xfrm>
            <a:off x="5371173" y="5750774"/>
            <a:ext cx="2155409" cy="6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778</Words>
  <Application>Microsoft Macintosh PowerPoint</Application>
  <PresentationFormat>와이드스크린</PresentationFormat>
  <Paragraphs>89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209</cp:revision>
  <cp:lastPrinted>2017-08-27T17:09:34Z</cp:lastPrinted>
  <dcterms:created xsi:type="dcterms:W3CDTF">2017-08-24T21:55:02Z</dcterms:created>
  <dcterms:modified xsi:type="dcterms:W3CDTF">2022-02-08T08:03:15Z</dcterms:modified>
</cp:coreProperties>
</file>